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9" r:id="rId1"/>
  </p:sldMasterIdLst>
  <p:notesMasterIdLst>
    <p:notesMasterId r:id="rId5"/>
  </p:notesMasterIdLst>
  <p:sldIdLst>
    <p:sldId id="256" r:id="rId2"/>
    <p:sldId id="259" r:id="rId3"/>
    <p:sldId id="260" r:id="rId4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74" autoAdjust="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F150E-0AE2-4B7E-ABE1-183713A25CE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F0CEA-7DF2-4584-AD03-A72E38AE9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5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F0CEA-7DF2-4584-AD03-A72E38AE93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F0CEA-7DF2-4584-AD03-A72E38AE93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01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F0CEA-7DF2-4584-AD03-A72E38AE93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6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1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5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7444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393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1423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51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608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01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4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11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7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72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17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5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1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9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anthoaibuild08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jpg"/><Relationship Id="rId4" Type="http://schemas.openxmlformats.org/officeDocument/2006/relationships/hyperlink" Target="mailto:thoai@aluko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77477" y="121298"/>
            <a:ext cx="6913983" cy="3871207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          </a:t>
            </a:r>
            <a:r>
              <a:rPr lang="en-US" sz="2200" b="1" dirty="0" smtClean="0">
                <a:solidFill>
                  <a:srgbClr val="FF0000"/>
                </a:solidFill>
                <a:latin typeface="Engravers MT" panose="02090707080505020304" pitchFamily="18" charset="0"/>
              </a:rPr>
              <a:t>CV ASSEMBLY MANAGER </a:t>
            </a:r>
            <a:br>
              <a:rPr lang="en-US" sz="2200" b="1" dirty="0" smtClean="0">
                <a:solidFill>
                  <a:srgbClr val="FF0000"/>
                </a:solidFill>
                <a:latin typeface="Engravers MT" panose="02090707080505020304" pitchFamily="18" charset="0"/>
              </a:rPr>
            </a:br>
            <a:r>
              <a:rPr lang="en-US" sz="2200" b="1" dirty="0">
                <a:solidFill>
                  <a:srgbClr val="FF0000"/>
                </a:solidFill>
                <a:latin typeface="Engravers MT" panose="02090707080505020304" pitchFamily="18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Engravers MT" panose="02090707080505020304" pitchFamily="18" charset="0"/>
              </a:rPr>
              <a:t>                      FAÇADE FACTORY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Mr. </a:t>
            </a:r>
            <a:r>
              <a:rPr lang="en-US" b="1" dirty="0" smtClean="0"/>
              <a:t>NGUYỄN VĂN THOẠI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err="1" smtClean="0"/>
              <a:t>Năm</a:t>
            </a:r>
            <a:r>
              <a:rPr lang="en-US" sz="1600" dirty="0" smtClean="0"/>
              <a:t> </a:t>
            </a:r>
            <a:r>
              <a:rPr lang="en-US" sz="1600" dirty="0" err="1" smtClean="0"/>
              <a:t>sinh</a:t>
            </a:r>
            <a:r>
              <a:rPr lang="en-US" sz="1600" dirty="0" smtClean="0"/>
              <a:t>: 02-11-1985</a:t>
            </a:r>
            <a:br>
              <a:rPr lang="en-US" sz="1600" dirty="0" smtClean="0"/>
            </a:br>
            <a:r>
              <a:rPr lang="en-US" sz="1600" dirty="0" err="1" smtClean="0"/>
              <a:t>Địa</a:t>
            </a:r>
            <a:r>
              <a:rPr lang="en-US" sz="1600" dirty="0" smtClean="0"/>
              <a:t> </a:t>
            </a:r>
            <a:r>
              <a:rPr lang="en-US" sz="1600" dirty="0" err="1" smtClean="0"/>
              <a:t>chỉ</a:t>
            </a:r>
            <a:r>
              <a:rPr lang="en-US" sz="1600" dirty="0" smtClean="0"/>
              <a:t>: 106/4 </a:t>
            </a:r>
            <a:r>
              <a:rPr lang="en-US" sz="1600" dirty="0" err="1" smtClean="0"/>
              <a:t>Thanh</a:t>
            </a:r>
            <a:r>
              <a:rPr lang="en-US" sz="1600" dirty="0" smtClean="0"/>
              <a:t> </a:t>
            </a:r>
            <a:r>
              <a:rPr lang="en-US" sz="1600" dirty="0" err="1" smtClean="0"/>
              <a:t>Niên</a:t>
            </a:r>
            <a:r>
              <a:rPr lang="en-US" sz="1600" dirty="0" smtClean="0"/>
              <a:t> – </a:t>
            </a:r>
            <a:r>
              <a:rPr lang="en-US" sz="1600" dirty="0" err="1" smtClean="0"/>
              <a:t>Quang</a:t>
            </a:r>
            <a:r>
              <a:rPr lang="en-US" sz="1600" dirty="0" smtClean="0"/>
              <a:t> </a:t>
            </a:r>
            <a:r>
              <a:rPr lang="en-US" sz="1600" dirty="0" err="1" smtClean="0"/>
              <a:t>Trung</a:t>
            </a:r>
            <a:r>
              <a:rPr lang="en-US" sz="1600" dirty="0" smtClean="0"/>
              <a:t> – Tp. </a:t>
            </a:r>
            <a:r>
              <a:rPr lang="en-US" sz="1600" dirty="0" err="1" smtClean="0"/>
              <a:t>Quy</a:t>
            </a:r>
            <a:r>
              <a:rPr lang="en-US" sz="1600" dirty="0" smtClean="0"/>
              <a:t> </a:t>
            </a:r>
            <a:r>
              <a:rPr lang="en-US" sz="1600" dirty="0" err="1" smtClean="0"/>
              <a:t>Nhơn</a:t>
            </a:r>
            <a:r>
              <a:rPr lang="en-US" sz="1600" dirty="0" smtClean="0"/>
              <a:t> – </a:t>
            </a:r>
            <a:r>
              <a:rPr lang="en-US" sz="1600" dirty="0" err="1" smtClean="0"/>
              <a:t>Bình</a:t>
            </a:r>
            <a:r>
              <a:rPr lang="en-US" sz="1600" dirty="0" smtClean="0"/>
              <a:t> </a:t>
            </a:r>
            <a:r>
              <a:rPr lang="en-US" sz="1600" dirty="0" err="1" smtClean="0"/>
              <a:t>Định</a:t>
            </a:r>
            <a:r>
              <a:rPr lang="en-US" sz="1600" dirty="0" smtClean="0"/>
              <a:t> – </a:t>
            </a:r>
            <a:r>
              <a:rPr lang="en-US" sz="1600" dirty="0" err="1" smtClean="0"/>
              <a:t>Việt</a:t>
            </a:r>
            <a:r>
              <a:rPr lang="en-US" sz="1600" dirty="0" smtClean="0"/>
              <a:t> Nam</a:t>
            </a:r>
            <a:br>
              <a:rPr lang="en-US" sz="1600" dirty="0" smtClean="0"/>
            </a:br>
            <a:r>
              <a:rPr lang="en-US" sz="1600" dirty="0" err="1" smtClean="0"/>
              <a:t>Quốc</a:t>
            </a:r>
            <a:r>
              <a:rPr lang="en-US" sz="1600" dirty="0" smtClean="0"/>
              <a:t> </a:t>
            </a:r>
            <a:r>
              <a:rPr lang="en-US" sz="1600" dirty="0" err="1" smtClean="0"/>
              <a:t>tịch</a:t>
            </a:r>
            <a:r>
              <a:rPr lang="en-US" sz="1600" dirty="0" smtClean="0"/>
              <a:t>: </a:t>
            </a:r>
            <a:r>
              <a:rPr lang="en-US" sz="1600" dirty="0" err="1" smtClean="0"/>
              <a:t>Việt</a:t>
            </a:r>
            <a:r>
              <a:rPr lang="en-US" sz="1600" dirty="0" smtClean="0"/>
              <a:t> Nam – </a:t>
            </a:r>
            <a:r>
              <a:rPr lang="en-US" sz="1600" dirty="0" err="1" smtClean="0"/>
              <a:t>Tôn</a:t>
            </a:r>
            <a:r>
              <a:rPr lang="en-US" sz="1600" dirty="0" smtClean="0"/>
              <a:t> </a:t>
            </a:r>
            <a:r>
              <a:rPr lang="en-US" sz="1600" dirty="0" err="1" smtClean="0"/>
              <a:t>giáo</a:t>
            </a:r>
            <a:r>
              <a:rPr lang="en-US" sz="1600" dirty="0" smtClean="0"/>
              <a:t>: </a:t>
            </a:r>
            <a:r>
              <a:rPr lang="en-US" sz="1600" dirty="0" err="1" smtClean="0"/>
              <a:t>Không</a:t>
            </a:r>
            <a:r>
              <a:rPr lang="en-US" sz="1600" dirty="0" smtClean="0"/>
              <a:t> – </a:t>
            </a:r>
            <a:r>
              <a:rPr lang="en-US" sz="1600" dirty="0" err="1" smtClean="0"/>
              <a:t>Đã</a:t>
            </a:r>
            <a:r>
              <a:rPr lang="en-US" sz="1600" dirty="0" smtClean="0"/>
              <a:t> </a:t>
            </a:r>
            <a:r>
              <a:rPr lang="en-US" sz="1600" dirty="0" err="1" smtClean="0"/>
              <a:t>kết</a:t>
            </a:r>
            <a:r>
              <a:rPr lang="en-US" sz="1600" dirty="0" smtClean="0"/>
              <a:t> </a:t>
            </a:r>
            <a:r>
              <a:rPr lang="en-US" sz="1600" dirty="0" err="1" smtClean="0"/>
              <a:t>hôn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CCCD No. 052085003581 – Passport: C0072659</a:t>
            </a:r>
            <a:br>
              <a:rPr lang="en-US" sz="1600" dirty="0" smtClean="0"/>
            </a:br>
            <a:r>
              <a:rPr lang="en-US" sz="1600" dirty="0" err="1" smtClean="0"/>
              <a:t>Trình</a:t>
            </a:r>
            <a:r>
              <a:rPr lang="en-US" sz="1600" dirty="0" smtClean="0"/>
              <a:t> </a:t>
            </a:r>
            <a:r>
              <a:rPr lang="en-US" sz="1600" dirty="0" err="1" smtClean="0"/>
              <a:t>độ</a:t>
            </a:r>
            <a:r>
              <a:rPr lang="en-US" sz="1600" dirty="0" smtClean="0"/>
              <a:t>: </a:t>
            </a:r>
            <a:r>
              <a:rPr lang="en-US" sz="1600" dirty="0" err="1" smtClean="0"/>
              <a:t>Kỹ</a:t>
            </a:r>
            <a:r>
              <a:rPr lang="en-US" sz="1600" dirty="0" smtClean="0"/>
              <a:t> </a:t>
            </a:r>
            <a:r>
              <a:rPr lang="en-US" sz="1600" dirty="0" err="1" smtClean="0"/>
              <a:t>Sư</a:t>
            </a:r>
            <a:r>
              <a:rPr lang="en-US" sz="1600" dirty="0" smtClean="0"/>
              <a:t> </a:t>
            </a:r>
            <a:r>
              <a:rPr lang="en-US" sz="1600" dirty="0" err="1" smtClean="0"/>
              <a:t>Kinh</a:t>
            </a:r>
            <a:r>
              <a:rPr lang="en-US" sz="1600" dirty="0" smtClean="0"/>
              <a:t> </a:t>
            </a:r>
            <a:r>
              <a:rPr lang="en-US" sz="1600" dirty="0" err="1" smtClean="0"/>
              <a:t>Tế</a:t>
            </a:r>
            <a:r>
              <a:rPr lang="en-US" sz="1600" dirty="0" smtClean="0"/>
              <a:t> </a:t>
            </a:r>
            <a:r>
              <a:rPr lang="en-US" sz="1600" dirty="0" err="1" smtClean="0"/>
              <a:t>Xây</a:t>
            </a:r>
            <a:r>
              <a:rPr lang="en-US" sz="1600" dirty="0" smtClean="0"/>
              <a:t> </a:t>
            </a:r>
            <a:r>
              <a:rPr lang="en-US" sz="1600" dirty="0" err="1" smtClean="0"/>
              <a:t>Dựng</a:t>
            </a:r>
            <a:r>
              <a:rPr lang="en-US" sz="1600" dirty="0" smtClean="0"/>
              <a:t> – ĐH GTVT Tp. HCM</a:t>
            </a:r>
            <a:br>
              <a:rPr lang="en-US" sz="1600" dirty="0" smtClean="0"/>
            </a:br>
            <a:r>
              <a:rPr lang="en-US" sz="1600" dirty="0" err="1" smtClean="0"/>
              <a:t>Chuyên</a:t>
            </a:r>
            <a:r>
              <a:rPr lang="en-US" sz="1600" dirty="0" smtClean="0"/>
              <a:t> </a:t>
            </a:r>
            <a:r>
              <a:rPr lang="en-US" sz="1600" dirty="0" err="1" smtClean="0"/>
              <a:t>môn</a:t>
            </a:r>
            <a:r>
              <a:rPr lang="en-US" sz="1600" dirty="0" smtClean="0"/>
              <a:t>: </a:t>
            </a:r>
            <a:r>
              <a:rPr lang="en-US" sz="1600" dirty="0" err="1" smtClean="0"/>
              <a:t>Aluminium</a:t>
            </a:r>
            <a:r>
              <a:rPr lang="en-US" sz="1600" dirty="0" smtClean="0"/>
              <a:t> Glass Façade Engineer – </a:t>
            </a:r>
            <a:r>
              <a:rPr lang="en-US" sz="1600" dirty="0" err="1" smtClean="0"/>
              <a:t>Kỹ</a:t>
            </a:r>
            <a:r>
              <a:rPr lang="en-US" sz="1600" dirty="0" smtClean="0"/>
              <a:t> </a:t>
            </a:r>
            <a:r>
              <a:rPr lang="en-US" sz="1600" dirty="0" err="1" smtClean="0"/>
              <a:t>sư</a:t>
            </a:r>
            <a:r>
              <a:rPr lang="en-US" sz="1600" dirty="0" smtClean="0"/>
              <a:t> </a:t>
            </a:r>
            <a:r>
              <a:rPr lang="en-US" sz="1600" dirty="0" err="1" smtClean="0"/>
              <a:t>mặt</a:t>
            </a:r>
            <a:r>
              <a:rPr lang="en-US" sz="1600" dirty="0" smtClean="0"/>
              <a:t> </a:t>
            </a:r>
            <a:r>
              <a:rPr lang="en-US" sz="1600" dirty="0" err="1" smtClean="0"/>
              <a:t>dựng</a:t>
            </a:r>
            <a:r>
              <a:rPr lang="en-US" sz="1600" dirty="0" smtClean="0"/>
              <a:t> </a:t>
            </a:r>
            <a:r>
              <a:rPr lang="en-US" sz="1600" dirty="0" err="1" smtClean="0"/>
              <a:t>nhôm</a:t>
            </a:r>
            <a:r>
              <a:rPr lang="en-US" sz="1600" dirty="0" smtClean="0"/>
              <a:t> </a:t>
            </a:r>
            <a:r>
              <a:rPr lang="en-US" sz="1600" dirty="0" err="1" smtClean="0"/>
              <a:t>kính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Số</a:t>
            </a:r>
            <a:r>
              <a:rPr lang="en-US" sz="1600" dirty="0" smtClean="0"/>
              <a:t> </a:t>
            </a:r>
            <a:r>
              <a:rPr lang="en-US" sz="1600" dirty="0" err="1" smtClean="0"/>
              <a:t>năm</a:t>
            </a:r>
            <a:r>
              <a:rPr lang="en-US" sz="1600" dirty="0" smtClean="0"/>
              <a:t> </a:t>
            </a:r>
            <a:r>
              <a:rPr lang="en-US" sz="1600" dirty="0" err="1" smtClean="0"/>
              <a:t>kinh</a:t>
            </a:r>
            <a:r>
              <a:rPr lang="en-US" sz="1600" dirty="0" smtClean="0"/>
              <a:t> </a:t>
            </a:r>
            <a:r>
              <a:rPr lang="en-US" sz="1600" dirty="0" err="1" smtClean="0"/>
              <a:t>nghiệm</a:t>
            </a:r>
            <a:r>
              <a:rPr lang="en-US" sz="1600" dirty="0" smtClean="0"/>
              <a:t>: 15 </a:t>
            </a:r>
            <a:r>
              <a:rPr lang="en-US" sz="1600" dirty="0" err="1" smtClean="0"/>
              <a:t>năm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Phone No.  0934 036 652</a:t>
            </a:r>
            <a:br>
              <a:rPr lang="en-US" sz="1600" dirty="0" smtClean="0"/>
            </a:br>
            <a:r>
              <a:rPr lang="en-US" sz="1600" dirty="0" smtClean="0"/>
              <a:t>Email: </a:t>
            </a:r>
            <a:r>
              <a:rPr lang="en-US" sz="1600" dirty="0" smtClean="0">
                <a:hlinkClick r:id="rId3"/>
              </a:rPr>
              <a:t>vanthoaibuild08@gmail.com</a:t>
            </a:r>
            <a:r>
              <a:rPr lang="en-US" sz="1600" dirty="0"/>
              <a:t> </a:t>
            </a:r>
            <a:r>
              <a:rPr lang="en-US" sz="1600" dirty="0" smtClean="0"/>
              <a:t>- </a:t>
            </a:r>
            <a:r>
              <a:rPr lang="en-US" sz="1600" dirty="0" err="1" smtClean="0"/>
              <a:t>Aluko</a:t>
            </a:r>
            <a:r>
              <a:rPr lang="en-US" sz="1600" dirty="0" smtClean="0"/>
              <a:t> Email: </a:t>
            </a:r>
            <a:r>
              <a:rPr lang="en-US" sz="1600" dirty="0" smtClean="0">
                <a:hlinkClick r:id="rId4"/>
              </a:rPr>
              <a:t>thoai@aluko.com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i="1" dirty="0" err="1" smtClean="0"/>
              <a:t>Công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việc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hiện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tại</a:t>
            </a:r>
            <a:r>
              <a:rPr lang="en-US" sz="1600" b="1" i="1" dirty="0" smtClean="0"/>
              <a:t>: ALUKO Group – Hyundai </a:t>
            </a:r>
            <a:r>
              <a:rPr lang="en-US" sz="1600" b="1" i="1" dirty="0" err="1" smtClean="0"/>
              <a:t>Aluminium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Vina</a:t>
            </a:r>
            <a:r>
              <a:rPr lang="en-US" sz="1600" b="1" i="1" dirty="0" smtClean="0"/>
              <a:t> – CW - BASON Project – Assembly Manager Factory Façade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24" y="813769"/>
            <a:ext cx="1931758" cy="39165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Title 3"/>
          <p:cNvSpPr txBox="1">
            <a:spLocks/>
          </p:cNvSpPr>
          <p:nvPr/>
        </p:nvSpPr>
        <p:spPr>
          <a:xfrm>
            <a:off x="1277973" y="4879910"/>
            <a:ext cx="9638843" cy="11196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100" dirty="0" smtClean="0"/>
              <a:t>                            </a:t>
            </a:r>
            <a:r>
              <a:rPr lang="en-US" sz="2100" b="1" i="1" dirty="0" err="1" smtClean="0">
                <a:solidFill>
                  <a:srgbClr val="00B050"/>
                </a:solidFill>
              </a:rPr>
              <a:t>Mục</a:t>
            </a:r>
            <a:r>
              <a:rPr lang="en-US" sz="2100" b="1" i="1" dirty="0" smtClean="0">
                <a:solidFill>
                  <a:srgbClr val="00B050"/>
                </a:solidFill>
              </a:rPr>
              <a:t> </a:t>
            </a:r>
            <a:r>
              <a:rPr lang="en-US" sz="2100" b="1" i="1" dirty="0" err="1" smtClean="0">
                <a:solidFill>
                  <a:srgbClr val="00B050"/>
                </a:solidFill>
              </a:rPr>
              <a:t>tiêu</a:t>
            </a:r>
            <a:r>
              <a:rPr lang="en-US" sz="2100" b="1" i="1" dirty="0" smtClean="0">
                <a:solidFill>
                  <a:srgbClr val="00B050"/>
                </a:solidFill>
              </a:rPr>
              <a:t> </a:t>
            </a:r>
            <a:r>
              <a:rPr lang="en-US" sz="2100" b="1" i="1" dirty="0" err="1" smtClean="0">
                <a:solidFill>
                  <a:srgbClr val="00B050"/>
                </a:solidFill>
              </a:rPr>
              <a:t>nghề</a:t>
            </a:r>
            <a:r>
              <a:rPr lang="en-US" sz="2100" b="1" i="1" dirty="0" smtClean="0">
                <a:solidFill>
                  <a:srgbClr val="00B050"/>
                </a:solidFill>
              </a:rPr>
              <a:t> </a:t>
            </a:r>
            <a:r>
              <a:rPr lang="en-US" sz="2100" b="1" i="1" dirty="0" err="1" smtClean="0">
                <a:solidFill>
                  <a:srgbClr val="00B050"/>
                </a:solidFill>
              </a:rPr>
              <a:t>nghiệp</a:t>
            </a:r>
            <a:r>
              <a:rPr lang="en-US" sz="2100" b="1" i="1" dirty="0" smtClean="0">
                <a:solidFill>
                  <a:srgbClr val="00B050"/>
                </a:solidFill>
              </a:rPr>
              <a:t>: </a:t>
            </a:r>
            <a:r>
              <a:rPr lang="en-US" sz="2100" b="1" i="1" dirty="0" err="1" smtClean="0">
                <a:solidFill>
                  <a:srgbClr val="00B050"/>
                </a:solidFill>
              </a:rPr>
              <a:t>Kỹ</a:t>
            </a:r>
            <a:r>
              <a:rPr lang="en-US" sz="2100" b="1" i="1" dirty="0" smtClean="0">
                <a:solidFill>
                  <a:srgbClr val="00B050"/>
                </a:solidFill>
              </a:rPr>
              <a:t> </a:t>
            </a:r>
            <a:r>
              <a:rPr lang="en-US" sz="2100" b="1" i="1" dirty="0" err="1" smtClean="0">
                <a:solidFill>
                  <a:srgbClr val="00B050"/>
                </a:solidFill>
              </a:rPr>
              <a:t>Sư</a:t>
            </a:r>
            <a:r>
              <a:rPr lang="en-US" sz="2100" b="1" i="1" dirty="0" smtClean="0">
                <a:solidFill>
                  <a:srgbClr val="00B050"/>
                </a:solidFill>
              </a:rPr>
              <a:t> Façade – </a:t>
            </a:r>
            <a:r>
              <a:rPr lang="en-US" sz="2100" b="1" i="1" dirty="0" err="1" smtClean="0">
                <a:solidFill>
                  <a:srgbClr val="00B050"/>
                </a:solidFill>
              </a:rPr>
              <a:t>Luôn</a:t>
            </a:r>
            <a:r>
              <a:rPr lang="en-US" sz="2100" b="1" i="1" dirty="0" smtClean="0">
                <a:solidFill>
                  <a:srgbClr val="00B050"/>
                </a:solidFill>
              </a:rPr>
              <a:t> </a:t>
            </a:r>
            <a:r>
              <a:rPr lang="en-US" sz="2100" b="1" i="1" dirty="0" err="1" smtClean="0">
                <a:solidFill>
                  <a:srgbClr val="00B050"/>
                </a:solidFill>
              </a:rPr>
              <a:t>luôn</a:t>
            </a:r>
            <a:r>
              <a:rPr lang="en-US" sz="2100" b="1" i="1" dirty="0" smtClean="0">
                <a:solidFill>
                  <a:srgbClr val="00B050"/>
                </a:solidFill>
              </a:rPr>
              <a:t> </a:t>
            </a:r>
            <a:r>
              <a:rPr lang="en-US" sz="2100" b="1" i="1" dirty="0" err="1" smtClean="0">
                <a:solidFill>
                  <a:srgbClr val="00B050"/>
                </a:solidFill>
              </a:rPr>
              <a:t>lắng</a:t>
            </a:r>
            <a:r>
              <a:rPr lang="en-US" sz="2100" b="1" i="1" dirty="0" smtClean="0">
                <a:solidFill>
                  <a:srgbClr val="00B050"/>
                </a:solidFill>
              </a:rPr>
              <a:t> </a:t>
            </a:r>
            <a:r>
              <a:rPr lang="en-US" sz="2100" b="1" i="1" dirty="0" err="1" smtClean="0">
                <a:solidFill>
                  <a:srgbClr val="00B050"/>
                </a:solidFill>
              </a:rPr>
              <a:t>nghe</a:t>
            </a:r>
            <a:r>
              <a:rPr lang="en-US" sz="2100" b="1" i="1" dirty="0" smtClean="0">
                <a:solidFill>
                  <a:srgbClr val="00B050"/>
                </a:solidFill>
              </a:rPr>
              <a:t> – </a:t>
            </a:r>
            <a:r>
              <a:rPr lang="en-US" sz="2100" b="1" i="1" dirty="0" err="1" smtClean="0">
                <a:solidFill>
                  <a:srgbClr val="00B050"/>
                </a:solidFill>
              </a:rPr>
              <a:t>Học</a:t>
            </a:r>
            <a:r>
              <a:rPr lang="en-US" sz="2100" b="1" i="1" dirty="0" smtClean="0">
                <a:solidFill>
                  <a:srgbClr val="00B050"/>
                </a:solidFill>
              </a:rPr>
              <a:t> </a:t>
            </a:r>
            <a:r>
              <a:rPr lang="en-US" sz="2100" b="1" i="1" dirty="0" err="1" smtClean="0">
                <a:solidFill>
                  <a:srgbClr val="00B050"/>
                </a:solidFill>
              </a:rPr>
              <a:t>hỏi</a:t>
            </a:r>
            <a:r>
              <a:rPr lang="en-US" sz="2100" b="1" i="1" dirty="0" smtClean="0">
                <a:solidFill>
                  <a:srgbClr val="00B050"/>
                </a:solidFill>
              </a:rPr>
              <a:t> – </a:t>
            </a:r>
            <a:r>
              <a:rPr lang="en-US" sz="2100" b="1" i="1" dirty="0" err="1" smtClean="0">
                <a:solidFill>
                  <a:srgbClr val="00B050"/>
                </a:solidFill>
              </a:rPr>
              <a:t>Cầu</a:t>
            </a:r>
            <a:r>
              <a:rPr lang="en-US" sz="2100" b="1" i="1" dirty="0" smtClean="0">
                <a:solidFill>
                  <a:srgbClr val="00B050"/>
                </a:solidFill>
              </a:rPr>
              <a:t> </a:t>
            </a:r>
            <a:r>
              <a:rPr lang="en-US" sz="2100" b="1" i="1" dirty="0" err="1" smtClean="0">
                <a:solidFill>
                  <a:srgbClr val="00B050"/>
                </a:solidFill>
              </a:rPr>
              <a:t>tiến</a:t>
            </a:r>
            <a:r>
              <a:rPr lang="en-US" sz="2100" b="1" i="1" dirty="0" smtClean="0">
                <a:solidFill>
                  <a:srgbClr val="00B050"/>
                </a:solidFill>
              </a:rPr>
              <a:t> – </a:t>
            </a:r>
            <a:r>
              <a:rPr lang="en-US" sz="2100" b="1" i="1" dirty="0" err="1" smtClean="0">
                <a:solidFill>
                  <a:srgbClr val="00B050"/>
                </a:solidFill>
              </a:rPr>
              <a:t>Kiên</a:t>
            </a:r>
            <a:r>
              <a:rPr lang="en-US" sz="2100" b="1" i="1" dirty="0" smtClean="0">
                <a:solidFill>
                  <a:srgbClr val="00B050"/>
                </a:solidFill>
              </a:rPr>
              <a:t> </a:t>
            </a:r>
            <a:r>
              <a:rPr lang="en-US" sz="2100" b="1" i="1" dirty="0" err="1" smtClean="0">
                <a:solidFill>
                  <a:srgbClr val="00B050"/>
                </a:solidFill>
              </a:rPr>
              <a:t>định</a:t>
            </a:r>
            <a:r>
              <a:rPr lang="en-US" sz="2100" b="1" i="1" dirty="0" smtClean="0">
                <a:solidFill>
                  <a:srgbClr val="00B050"/>
                </a:solidFill>
              </a:rPr>
              <a:t> </a:t>
            </a:r>
            <a:r>
              <a:rPr lang="en-US" sz="2100" b="1" i="1" dirty="0" err="1" smtClean="0">
                <a:solidFill>
                  <a:srgbClr val="00B050"/>
                </a:solidFill>
              </a:rPr>
              <a:t>mục</a:t>
            </a:r>
            <a:r>
              <a:rPr lang="en-US" sz="2100" b="1" i="1" dirty="0" smtClean="0">
                <a:solidFill>
                  <a:srgbClr val="00B050"/>
                </a:solidFill>
              </a:rPr>
              <a:t> </a:t>
            </a:r>
            <a:r>
              <a:rPr lang="en-US" sz="2100" b="1" i="1" dirty="0" err="1" smtClean="0">
                <a:solidFill>
                  <a:srgbClr val="00B050"/>
                </a:solidFill>
              </a:rPr>
              <a:t>tiêu</a:t>
            </a:r>
            <a:r>
              <a:rPr lang="en-US" sz="2100" b="1" i="1" dirty="0" smtClean="0">
                <a:solidFill>
                  <a:srgbClr val="00B050"/>
                </a:solidFill>
              </a:rPr>
              <a:t> </a:t>
            </a:r>
            <a:r>
              <a:rPr lang="en-US" sz="2100" b="1" i="1" dirty="0" err="1" smtClean="0">
                <a:solidFill>
                  <a:srgbClr val="00B050"/>
                </a:solidFill>
              </a:rPr>
              <a:t>kế</a:t>
            </a:r>
            <a:r>
              <a:rPr lang="en-US" sz="2100" b="1" i="1" dirty="0" smtClean="0">
                <a:solidFill>
                  <a:srgbClr val="00B050"/>
                </a:solidFill>
              </a:rPr>
              <a:t> </a:t>
            </a:r>
            <a:r>
              <a:rPr lang="en-US" sz="2100" b="1" i="1" dirty="0" err="1" smtClean="0">
                <a:solidFill>
                  <a:srgbClr val="00B050"/>
                </a:solidFill>
              </a:rPr>
              <a:t>hoạch</a:t>
            </a:r>
            <a:r>
              <a:rPr lang="en-US" sz="2100" b="1" i="1" dirty="0" smtClean="0">
                <a:solidFill>
                  <a:srgbClr val="00B050"/>
                </a:solidFill>
              </a:rPr>
              <a:t> </a:t>
            </a:r>
            <a:r>
              <a:rPr lang="en-US" sz="2100" b="1" i="1" dirty="0" err="1" smtClean="0">
                <a:solidFill>
                  <a:srgbClr val="00B050"/>
                </a:solidFill>
              </a:rPr>
              <a:t>công</a:t>
            </a:r>
            <a:r>
              <a:rPr lang="en-US" sz="2100" b="1" i="1" dirty="0" smtClean="0">
                <a:solidFill>
                  <a:srgbClr val="00B050"/>
                </a:solidFill>
              </a:rPr>
              <a:t> </a:t>
            </a:r>
            <a:r>
              <a:rPr lang="en-US" sz="2100" b="1" i="1" dirty="0" err="1" smtClean="0">
                <a:solidFill>
                  <a:srgbClr val="00B050"/>
                </a:solidFill>
              </a:rPr>
              <a:t>việc</a:t>
            </a:r>
            <a:r>
              <a:rPr lang="en-US" sz="2100" b="1" i="1" dirty="0" smtClean="0">
                <a:solidFill>
                  <a:srgbClr val="00B050"/>
                </a:solidFill>
              </a:rPr>
              <a:t>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038" y="123293"/>
            <a:ext cx="2013619" cy="637168"/>
          </a:xfrm>
        </p:spPr>
        <p:txBody>
          <a:bodyPr>
            <a:noAutofit/>
          </a:bodyPr>
          <a:lstStyle/>
          <a:p>
            <a:pPr algn="ctr"/>
            <a:r>
              <a:rPr lang="en-US" b="1" dirty="0" err="1" smtClean="0"/>
              <a:t>Aluko</a:t>
            </a:r>
            <a:r>
              <a:rPr lang="en-US" b="1" dirty="0" smtClean="0"/>
              <a:t> Group </a:t>
            </a:r>
            <a:br>
              <a:rPr lang="en-US" b="1" dirty="0" smtClean="0"/>
            </a:br>
            <a:r>
              <a:rPr lang="en-US" b="1" dirty="0" smtClean="0"/>
              <a:t> 2022-2024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8" t="3419" r="16354" b="6458"/>
          <a:stretch/>
        </p:blipFill>
        <p:spPr>
          <a:xfrm>
            <a:off x="3645629" y="306119"/>
            <a:ext cx="1231641" cy="195808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393" y="1598612"/>
            <a:ext cx="2771191" cy="489549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1800" b="1" dirty="0" smtClean="0">
                <a:latin typeface="+mj-lt"/>
              </a:rPr>
              <a:t>Hyundai </a:t>
            </a:r>
            <a:r>
              <a:rPr lang="en-US" sz="1800" b="1" dirty="0" err="1" smtClean="0">
                <a:latin typeface="+mj-lt"/>
              </a:rPr>
              <a:t>Aluminium</a:t>
            </a:r>
            <a:r>
              <a:rPr lang="en-US" sz="1800" b="1" dirty="0" smtClean="0">
                <a:latin typeface="+mj-lt"/>
              </a:rPr>
              <a:t> </a:t>
            </a:r>
            <a:r>
              <a:rPr lang="en-US" sz="1800" b="1" dirty="0" err="1" smtClean="0">
                <a:latin typeface="+mj-lt"/>
              </a:rPr>
              <a:t>Vina</a:t>
            </a:r>
            <a:r>
              <a:rPr lang="en-US" sz="1800" b="1" dirty="0" smtClean="0">
                <a:latin typeface="+mj-lt"/>
              </a:rPr>
              <a:t> CW – </a:t>
            </a:r>
            <a:r>
              <a:rPr lang="en-US" sz="1800" b="1" dirty="0" err="1" smtClean="0">
                <a:latin typeface="+mj-lt"/>
              </a:rPr>
              <a:t>Bason</a:t>
            </a:r>
            <a:r>
              <a:rPr lang="en-US" sz="1800" b="1" dirty="0" smtClean="0">
                <a:latin typeface="+mj-lt"/>
              </a:rPr>
              <a:t> Project </a:t>
            </a:r>
          </a:p>
          <a:p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Công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việc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Quản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lý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máy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lắp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ráp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-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Bàu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Bàng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Bình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dương</a:t>
            </a:r>
            <a:endParaRPr lang="en-US" sz="12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Nội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dung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công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việc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: </a:t>
            </a:r>
          </a:p>
          <a:p>
            <a:r>
              <a:rPr lang="en-US" sz="1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-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Lắp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ráp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GS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thi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công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lắp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đặt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VMU – PMU</a:t>
            </a:r>
          </a:p>
          <a:p>
            <a:r>
              <a:rPr lang="en-US" sz="1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-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Triển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hai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kế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hoạch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sản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xuất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unit façade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tại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máy</a:t>
            </a:r>
            <a:endParaRPr lang="en-US" sz="12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1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-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Công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tác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kế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hoạch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cung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ứng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vật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tư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–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Phối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hợp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cung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cấp</a:t>
            </a:r>
            <a:endParaRPr lang="en-US" sz="1200" b="1" dirty="0">
              <a:solidFill>
                <a:srgbClr val="FF0000"/>
              </a:solidFill>
              <a:latin typeface="+mj-lt"/>
            </a:endParaRPr>
          </a:p>
          <a:p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-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Công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tác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kế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hoạch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lắp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ráp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sản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xuất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theo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các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MO –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Phối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hợp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Thiết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kế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Sản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xuất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chế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tạo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–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Thi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công</a:t>
            </a:r>
            <a:endParaRPr lang="en-US" sz="12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1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-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Công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tác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QC – QS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tại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máy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–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Quản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lý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thầu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phụ</a:t>
            </a:r>
            <a:endParaRPr lang="en-US" sz="12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1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-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Công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tác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kế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hoạch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vận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chuyển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Logistic</a:t>
            </a:r>
          </a:p>
          <a:p>
            <a:r>
              <a:rPr lang="en-US" sz="1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-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Công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tác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quản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lý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hành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chính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máy</a:t>
            </a:r>
            <a:endParaRPr lang="en-US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Explosion 2 6"/>
          <p:cNvSpPr/>
          <p:nvPr/>
        </p:nvSpPr>
        <p:spPr>
          <a:xfrm>
            <a:off x="3763603" y="1959060"/>
            <a:ext cx="1231641" cy="392527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  <a:latin typeface="+mj-lt"/>
              </a:rPr>
              <a:t>PMU</a:t>
            </a:r>
            <a:endParaRPr lang="en-US" sz="1000" b="1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978" y="1132028"/>
            <a:ext cx="2465329" cy="1550668"/>
          </a:xfrm>
          <a:prstGeom prst="rect">
            <a:avLst/>
          </a:prstGeom>
        </p:spPr>
      </p:pic>
      <p:sp>
        <p:nvSpPr>
          <p:cNvPr id="9" name="Explosion 2 8"/>
          <p:cNvSpPr/>
          <p:nvPr/>
        </p:nvSpPr>
        <p:spPr>
          <a:xfrm>
            <a:off x="5997803" y="2240548"/>
            <a:ext cx="2136516" cy="500320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  <a:latin typeface="+mj-lt"/>
              </a:rPr>
              <a:t>CĐT </a:t>
            </a:r>
            <a:r>
              <a:rPr lang="en-US" sz="1000" b="1" i="1" dirty="0" err="1" smtClean="0">
                <a:solidFill>
                  <a:srgbClr val="C00000"/>
                </a:solidFill>
                <a:latin typeface="+mj-lt"/>
              </a:rPr>
              <a:t>Kiểm</a:t>
            </a:r>
            <a:r>
              <a:rPr lang="en-US" sz="10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000" b="1" i="1" dirty="0" err="1" smtClean="0">
                <a:solidFill>
                  <a:srgbClr val="C00000"/>
                </a:solidFill>
                <a:latin typeface="+mj-lt"/>
              </a:rPr>
              <a:t>tra</a:t>
            </a:r>
            <a:r>
              <a:rPr lang="en-US" sz="10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000" b="1" i="1" dirty="0" err="1" smtClean="0">
                <a:solidFill>
                  <a:srgbClr val="C00000"/>
                </a:solidFill>
                <a:latin typeface="+mj-lt"/>
              </a:rPr>
              <a:t>nhà</a:t>
            </a:r>
            <a:r>
              <a:rPr lang="en-US" sz="10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000" b="1" i="1" dirty="0" err="1" smtClean="0">
                <a:solidFill>
                  <a:srgbClr val="C00000"/>
                </a:solidFill>
                <a:latin typeface="+mj-lt"/>
              </a:rPr>
              <a:t>máy</a:t>
            </a:r>
            <a:endParaRPr lang="en-US" sz="1000" b="1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" t="11837" r="1574" b="34422"/>
          <a:stretch/>
        </p:blipFill>
        <p:spPr>
          <a:xfrm>
            <a:off x="6780694" y="1206"/>
            <a:ext cx="1931597" cy="14450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053" y="5110723"/>
            <a:ext cx="2329703" cy="17472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9"/>
          <a:stretch/>
        </p:blipFill>
        <p:spPr>
          <a:xfrm>
            <a:off x="3635541" y="2702924"/>
            <a:ext cx="2702290" cy="15629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948" y="3815500"/>
            <a:ext cx="2949750" cy="1588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9" r="4524" b="32653"/>
          <a:stretch/>
        </p:blipFill>
        <p:spPr>
          <a:xfrm>
            <a:off x="9515055" y="3405410"/>
            <a:ext cx="2787780" cy="18326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6" b="25714"/>
          <a:stretch/>
        </p:blipFill>
        <p:spPr>
          <a:xfrm>
            <a:off x="7668939" y="2853521"/>
            <a:ext cx="2398361" cy="1775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4" t="15373" b="40952"/>
          <a:stretch/>
        </p:blipFill>
        <p:spPr>
          <a:xfrm>
            <a:off x="9047782" y="5118192"/>
            <a:ext cx="2715176" cy="17398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6" r="13258"/>
          <a:stretch/>
        </p:blipFill>
        <p:spPr>
          <a:xfrm>
            <a:off x="8868120" y="182381"/>
            <a:ext cx="3361735" cy="2585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Explosion 2 22"/>
          <p:cNvSpPr/>
          <p:nvPr/>
        </p:nvSpPr>
        <p:spPr>
          <a:xfrm>
            <a:off x="9412268" y="2135486"/>
            <a:ext cx="2136516" cy="500320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i="1" dirty="0" err="1" smtClean="0">
                <a:solidFill>
                  <a:srgbClr val="C00000"/>
                </a:solidFill>
                <a:latin typeface="+mj-lt"/>
              </a:rPr>
              <a:t>Bason</a:t>
            </a:r>
            <a:r>
              <a:rPr lang="en-US" sz="1000" b="1" i="1" dirty="0" smtClean="0">
                <a:solidFill>
                  <a:srgbClr val="C00000"/>
                </a:solidFill>
                <a:latin typeface="+mj-lt"/>
              </a:rPr>
              <a:t> – 9.2024</a:t>
            </a:r>
            <a:endParaRPr lang="en-US" sz="1000" b="1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451" y="5238014"/>
            <a:ext cx="2868610" cy="15728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Explosion 2 25"/>
          <p:cNvSpPr/>
          <p:nvPr/>
        </p:nvSpPr>
        <p:spPr>
          <a:xfrm>
            <a:off x="6414329" y="4576375"/>
            <a:ext cx="3086962" cy="500320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i="1" dirty="0" err="1" smtClean="0">
                <a:solidFill>
                  <a:srgbClr val="C00000"/>
                </a:solidFill>
                <a:latin typeface="+mj-lt"/>
              </a:rPr>
              <a:t>Sản</a:t>
            </a:r>
            <a:r>
              <a:rPr lang="en-US" sz="10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000" b="1" i="1" dirty="0" err="1" smtClean="0">
                <a:solidFill>
                  <a:srgbClr val="C00000"/>
                </a:solidFill>
                <a:latin typeface="+mj-lt"/>
              </a:rPr>
              <a:t>xuất</a:t>
            </a:r>
            <a:r>
              <a:rPr lang="en-US" sz="1000" b="1" i="1" dirty="0" smtClean="0">
                <a:solidFill>
                  <a:srgbClr val="C00000"/>
                </a:solidFill>
                <a:latin typeface="+mj-lt"/>
              </a:rPr>
              <a:t> – </a:t>
            </a:r>
            <a:r>
              <a:rPr lang="en-US" sz="1000" b="1" i="1" dirty="0" err="1" smtClean="0">
                <a:solidFill>
                  <a:srgbClr val="C00000"/>
                </a:solidFill>
                <a:latin typeface="+mj-lt"/>
              </a:rPr>
              <a:t>Lắp</a:t>
            </a:r>
            <a:r>
              <a:rPr lang="en-US" sz="10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000" b="1" i="1" dirty="0" err="1" smtClean="0">
                <a:solidFill>
                  <a:srgbClr val="C00000"/>
                </a:solidFill>
                <a:latin typeface="+mj-lt"/>
              </a:rPr>
              <a:t>ráp</a:t>
            </a:r>
            <a:r>
              <a:rPr lang="en-US" sz="10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000" b="1" i="1" dirty="0" err="1" smtClean="0">
                <a:solidFill>
                  <a:srgbClr val="C00000"/>
                </a:solidFill>
                <a:latin typeface="+mj-lt"/>
              </a:rPr>
              <a:t>Bason</a:t>
            </a:r>
            <a:endParaRPr lang="en-US" sz="1000" b="1" i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65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038" y="123293"/>
            <a:ext cx="2732076" cy="637168"/>
          </a:xfrm>
        </p:spPr>
        <p:txBody>
          <a:bodyPr>
            <a:noAutofit/>
          </a:bodyPr>
          <a:lstStyle/>
          <a:p>
            <a:pPr algn="ctr"/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việc</a:t>
            </a:r>
            <a:r>
              <a:rPr lang="en-US" b="1" dirty="0" smtClean="0"/>
              <a:t> </a:t>
            </a:r>
            <a:r>
              <a:rPr lang="en-US" b="1" dirty="0" err="1" smtClean="0"/>
              <a:t>trước</a:t>
            </a:r>
            <a:r>
              <a:rPr lang="en-US" b="1" dirty="0" smtClean="0"/>
              <a:t> </a:t>
            </a:r>
            <a:r>
              <a:rPr lang="en-US" b="1" dirty="0" err="1" smtClean="0"/>
              <a:t>năm</a:t>
            </a:r>
            <a:r>
              <a:rPr lang="en-US" b="1" dirty="0" smtClean="0"/>
              <a:t> 2022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06" t="3769" r="14606" b="-3769"/>
          <a:stretch/>
        </p:blipFill>
        <p:spPr>
          <a:xfrm>
            <a:off x="2755332" y="479905"/>
            <a:ext cx="3865746" cy="2174482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  <p:sp>
        <p:nvSpPr>
          <p:cNvPr id="25" name="Text Placeholder 3"/>
          <p:cNvSpPr txBox="1">
            <a:spLocks/>
          </p:cNvSpPr>
          <p:nvPr/>
        </p:nvSpPr>
        <p:spPr>
          <a:xfrm>
            <a:off x="1243269" y="1237830"/>
            <a:ext cx="3250231" cy="1500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 smtClean="0">
                <a:latin typeface="+mj-lt"/>
              </a:rPr>
              <a:t>Năm</a:t>
            </a:r>
            <a:r>
              <a:rPr lang="en-US" sz="1800" b="1" dirty="0" smtClean="0">
                <a:latin typeface="+mj-lt"/>
              </a:rPr>
              <a:t> 2022</a:t>
            </a:r>
          </a:p>
          <a:p>
            <a:r>
              <a:rPr lang="en-US" sz="1800" b="1" dirty="0" err="1" smtClean="0">
                <a:solidFill>
                  <a:srgbClr val="FF0000"/>
                </a:solidFill>
                <a:latin typeface="+mj-lt"/>
              </a:rPr>
              <a:t>Dự</a:t>
            </a:r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+mj-lt"/>
              </a:rPr>
              <a:t>án</a:t>
            </a:r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+mj-lt"/>
              </a:rPr>
              <a:t>Apec</a:t>
            </a:r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 Mandalay – </a:t>
            </a:r>
            <a:r>
              <a:rPr lang="en-US" sz="1800" b="1" dirty="0" err="1" smtClean="0">
                <a:solidFill>
                  <a:srgbClr val="FF0000"/>
                </a:solidFill>
                <a:latin typeface="+mj-lt"/>
              </a:rPr>
              <a:t>Mũi</a:t>
            </a:r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 Né</a:t>
            </a:r>
          </a:p>
          <a:p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Quản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lý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thi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công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lắp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đặt</a:t>
            </a:r>
            <a:endParaRPr lang="en-US" sz="12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Công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ty: TNHH VIỆT TECH</a:t>
            </a:r>
            <a:endParaRPr lang="en-US" sz="1200" b="1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06" y="2885398"/>
            <a:ext cx="2140359" cy="2645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 Placeholder 3"/>
          <p:cNvSpPr txBox="1">
            <a:spLocks/>
          </p:cNvSpPr>
          <p:nvPr/>
        </p:nvSpPr>
        <p:spPr>
          <a:xfrm>
            <a:off x="7203143" y="3426449"/>
            <a:ext cx="2972035" cy="14730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err="1" smtClean="0">
                <a:latin typeface="+mj-lt"/>
              </a:rPr>
              <a:t>Trước</a:t>
            </a:r>
            <a:r>
              <a:rPr lang="en-US" sz="1800" b="1" dirty="0" smtClean="0">
                <a:latin typeface="+mj-lt"/>
              </a:rPr>
              <a:t> </a:t>
            </a:r>
            <a:r>
              <a:rPr lang="en-US" sz="1800" b="1" dirty="0" err="1" smtClean="0">
                <a:latin typeface="+mj-lt"/>
              </a:rPr>
              <a:t>năm</a:t>
            </a:r>
            <a:r>
              <a:rPr lang="en-US" sz="1800" b="1" dirty="0" smtClean="0">
                <a:latin typeface="+mj-lt"/>
              </a:rPr>
              <a:t> 2020</a:t>
            </a:r>
          </a:p>
          <a:p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Quản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lý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KT &amp;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Kế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Hoạch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 –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Dự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toán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Đấu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thầu</a:t>
            </a:r>
            <a:endParaRPr lang="en-US" sz="12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Công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ty TNHH TMDV &amp; SX Phi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Kha</a:t>
            </a:r>
            <a:endParaRPr lang="en-US" sz="12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Dự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án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: 239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Bộ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Công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an/ HUD Tower/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Trụ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sở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Kiểm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Toán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NN/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Trụ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sở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Bộ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Ngoại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giao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nhiều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dự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án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khác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. . .</a:t>
            </a:r>
            <a:endParaRPr lang="en-US" sz="1200" b="1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2114" y="216470"/>
            <a:ext cx="3280724" cy="2301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 Placeholder 3"/>
          <p:cNvSpPr txBox="1">
            <a:spLocks/>
          </p:cNvSpPr>
          <p:nvPr/>
        </p:nvSpPr>
        <p:spPr>
          <a:xfrm>
            <a:off x="7266096" y="1436024"/>
            <a:ext cx="2972035" cy="1392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+mj-lt"/>
              </a:rPr>
              <a:t>Năm</a:t>
            </a:r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 2020</a:t>
            </a:r>
          </a:p>
          <a:p>
            <a:r>
              <a:rPr lang="en-US" sz="1800" b="1" dirty="0" err="1" smtClean="0">
                <a:solidFill>
                  <a:srgbClr val="FF0000"/>
                </a:solidFill>
                <a:latin typeface="+mj-lt"/>
              </a:rPr>
              <a:t>Dự</a:t>
            </a:r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+mj-lt"/>
              </a:rPr>
              <a:t>án</a:t>
            </a:r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 Eco Green </a:t>
            </a:r>
            <a:r>
              <a:rPr lang="en-US" sz="1800" b="1" dirty="0" err="1" smtClean="0">
                <a:solidFill>
                  <a:srgbClr val="FF0000"/>
                </a:solidFill>
                <a:latin typeface="+mj-lt"/>
              </a:rPr>
              <a:t>Sài</a:t>
            </a:r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+mj-lt"/>
              </a:rPr>
              <a:t>Gòn</a:t>
            </a:r>
            <a:endParaRPr lang="en-US" sz="18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Quản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lý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Sản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xuất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Lắp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ráp</a:t>
            </a:r>
            <a:endParaRPr lang="en-US" sz="12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Công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ty TNHH XD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Hà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Nội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CPM</a:t>
            </a:r>
            <a:endParaRPr lang="en-US" sz="1200" b="1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8378" r="7793"/>
          <a:stretch/>
        </p:blipFill>
        <p:spPr>
          <a:xfrm>
            <a:off x="9879698" y="3277508"/>
            <a:ext cx="2588784" cy="1305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078" y="5196144"/>
            <a:ext cx="2721146" cy="1530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t="22585" r="16682" b="14966"/>
          <a:stretch/>
        </p:blipFill>
        <p:spPr>
          <a:xfrm>
            <a:off x="9618440" y="4798141"/>
            <a:ext cx="2014981" cy="2059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8" r="18052" b="2041"/>
          <a:stretch/>
        </p:blipFill>
        <p:spPr>
          <a:xfrm>
            <a:off x="5931271" y="3007488"/>
            <a:ext cx="1567351" cy="2401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Text Placeholder 3"/>
          <p:cNvSpPr txBox="1">
            <a:spLocks/>
          </p:cNvSpPr>
          <p:nvPr/>
        </p:nvSpPr>
        <p:spPr>
          <a:xfrm>
            <a:off x="2517060" y="5062747"/>
            <a:ext cx="2972035" cy="1530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err="1" smtClean="0">
                <a:latin typeface="+mj-lt"/>
              </a:rPr>
              <a:t>Năm</a:t>
            </a:r>
            <a:r>
              <a:rPr lang="en-US" sz="1800" b="1" dirty="0" smtClean="0">
                <a:latin typeface="+mj-lt"/>
              </a:rPr>
              <a:t> 2021</a:t>
            </a:r>
          </a:p>
          <a:p>
            <a:r>
              <a:rPr lang="en-US" sz="1800" b="1" dirty="0" err="1" smtClean="0">
                <a:latin typeface="+mj-lt"/>
              </a:rPr>
              <a:t>Dự</a:t>
            </a:r>
            <a:r>
              <a:rPr lang="en-US" sz="1800" b="1" dirty="0" smtClean="0">
                <a:latin typeface="+mj-lt"/>
              </a:rPr>
              <a:t> </a:t>
            </a:r>
            <a:r>
              <a:rPr lang="en-US" sz="1800" b="1" dirty="0" err="1" smtClean="0">
                <a:latin typeface="+mj-lt"/>
              </a:rPr>
              <a:t>án</a:t>
            </a:r>
            <a:r>
              <a:rPr lang="en-US" sz="1800" b="1" dirty="0" smtClean="0">
                <a:latin typeface="+mj-lt"/>
              </a:rPr>
              <a:t> </a:t>
            </a:r>
            <a:r>
              <a:rPr lang="en-US" sz="1800" b="1" dirty="0" err="1" smtClean="0">
                <a:latin typeface="+mj-lt"/>
              </a:rPr>
              <a:t>Phú</a:t>
            </a:r>
            <a:r>
              <a:rPr lang="en-US" sz="1800" b="1" dirty="0" smtClean="0">
                <a:latin typeface="+mj-lt"/>
              </a:rPr>
              <a:t> </a:t>
            </a:r>
            <a:r>
              <a:rPr lang="en-US" sz="1800" b="1" dirty="0" err="1" smtClean="0">
                <a:latin typeface="+mj-lt"/>
              </a:rPr>
              <a:t>Tài</a:t>
            </a:r>
            <a:r>
              <a:rPr lang="en-US" sz="1800" b="1" dirty="0" smtClean="0">
                <a:latin typeface="+mj-lt"/>
              </a:rPr>
              <a:t> Resident</a:t>
            </a:r>
          </a:p>
          <a:p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Quản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lý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Thi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công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lắp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đặt</a:t>
            </a:r>
            <a:endParaRPr lang="en-US" sz="12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Công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ty CP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Nhôm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Đô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Thành</a:t>
            </a:r>
            <a:endParaRPr lang="en-US" sz="1200" b="1" dirty="0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003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168</TotalTime>
  <Words>300</Words>
  <Application>Microsoft Office PowerPoint</Application>
  <PresentationFormat>Widescreen</PresentationFormat>
  <Paragraphs>37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Engravers MT</vt:lpstr>
      <vt:lpstr>Times New Roman</vt:lpstr>
      <vt:lpstr>Wingdings 3</vt:lpstr>
      <vt:lpstr>Wisp</vt:lpstr>
      <vt:lpstr>                       CV ASSEMBLY MANAGER                         FAÇADE FACTORY  Mr. NGUYỄN VĂN THOẠI Năm sinh: 02-11-1985 Địa chỉ: 106/4 Thanh Niên – Quang Trung – Tp. Quy Nhơn – Bình Định – Việt Nam Quốc tịch: Việt Nam – Tôn giáo: Không – Đã kết hôn CCCD No. 052085003581 – Passport: C0072659 Trình độ: Kỹ Sư Kinh Tế Xây Dựng – ĐH GTVT Tp. HCM Chuyên môn: Aluminium Glass Façade Engineer – Kỹ sư mặt dựng nhôm kính Số năm kinh nghiệm: 15 năm Phone No.  0934 036 652 Email: vanthoaibuild08@gmail.com - Aluko Email: thoai@aluko.com Công việc hiện tại: ALUKO Group – Hyundai Aluminium Vina – CW - BASON Project – Assembly Manager Factory Façade  </vt:lpstr>
      <vt:lpstr>Aluko Group   2022-2024</vt:lpstr>
      <vt:lpstr>Công việc trước năm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TNLAPTOP</dc:creator>
  <cp:lastModifiedBy>TNLAPTOP</cp:lastModifiedBy>
  <cp:revision>32</cp:revision>
  <cp:lastPrinted>2024-09-26T05:05:53Z</cp:lastPrinted>
  <dcterms:created xsi:type="dcterms:W3CDTF">2024-09-26T02:18:11Z</dcterms:created>
  <dcterms:modified xsi:type="dcterms:W3CDTF">2024-09-26T05:06:42Z</dcterms:modified>
</cp:coreProperties>
</file>